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5C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264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35902-D4A3-80D2-AE65-858A837B22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E431DD-2762-B1AB-89A4-C5183C7858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E06677-27D3-F9BD-BBFA-8597DB964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9D689-410F-4C1C-BD2B-616F19D7F72F}" type="datetimeFigureOut">
              <a:rPr lang="en-AU" smtClean="0"/>
              <a:t>27/03/2023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E27FE0-A966-37DB-1D3F-9CF78D8DC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F79E38-DC8A-7C03-075B-CEC478B2E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CBCC7-3FCB-4165-ABDA-FEC67EE0F05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93189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710ED-60E4-29DB-D94D-E9967DA3F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8894F4-34DC-D11C-EA29-BB6055A804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1044D-9C38-0DCB-597F-620383729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9D689-410F-4C1C-BD2B-616F19D7F72F}" type="datetimeFigureOut">
              <a:rPr lang="en-AU" smtClean="0"/>
              <a:t>27/03/2023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3C0022-5297-BF06-1EEE-AE488A129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8B18C-20A1-6D4E-4D45-A3DD7B892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CBCC7-3FCB-4165-ABDA-FEC67EE0F05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2988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55B5CB-BBF7-3E75-D2EA-3A4BA0D12D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5C0E47-9023-B040-7A9A-2F2991E7FF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30CE96-5626-F61A-67DF-3C847BE5E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9D689-410F-4C1C-BD2B-616F19D7F72F}" type="datetimeFigureOut">
              <a:rPr lang="en-AU" smtClean="0"/>
              <a:t>27/03/2023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08372-5F10-BA4B-2106-8B7044E44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CE64BC-701F-0D87-FD03-27E957E8D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CBCC7-3FCB-4165-ABDA-FEC67EE0F05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8432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A4986-CA48-3662-8E89-5633DC492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B2CB9-E942-8DFC-E4E8-E2ECC8098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6849CB-7B87-6B8A-D627-C16468669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9D689-410F-4C1C-BD2B-616F19D7F72F}" type="datetimeFigureOut">
              <a:rPr lang="en-AU" smtClean="0"/>
              <a:t>27/03/2023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4BD9DD-B6DE-D33F-7F5B-7184F567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A999F6-DAEB-084C-FCAC-8BE25EE3D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CBCC7-3FCB-4165-ABDA-FEC67EE0F05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06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24354-44B0-C25B-BE8C-320C48172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65E5FD-ACC0-D870-BA3E-12C56C5DFB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0A7D97-C0C7-6B8F-DB6E-F99F432CD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9D689-410F-4C1C-BD2B-616F19D7F72F}" type="datetimeFigureOut">
              <a:rPr lang="en-AU" smtClean="0"/>
              <a:t>27/03/2023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926397-ADBD-B6FF-7438-711E0F293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2A1CF0-4A29-C851-FA6E-2D43D48A2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CBCC7-3FCB-4165-ABDA-FEC67EE0F05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49474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0DD52-3AAB-ACD7-8D98-97D07CB75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64C58-8B35-9FCB-CC78-162816B215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04AB37-0297-D632-BA93-D01EBB4AD5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57ABF0-68F5-0559-041B-A32A24F81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9D689-410F-4C1C-BD2B-616F19D7F72F}" type="datetimeFigureOut">
              <a:rPr lang="en-AU" smtClean="0"/>
              <a:t>27/03/2023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C8928E-19AF-6DCB-7F76-7D7FC254F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28587C-2D04-1D47-1183-5EB98BF38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CBCC7-3FCB-4165-ABDA-FEC67EE0F05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07827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61D58-4F1B-21D3-3E4C-AB89BC166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AECA37-E579-B6D3-8A2A-A472BE972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221428-8507-A20E-B628-46D687F17C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4EFF3E-26EA-42D0-0CD7-8704C52A42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C2663E-C902-A42C-2730-76D6A79077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EED992-6548-158A-E94B-102AA1085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9D689-410F-4C1C-BD2B-616F19D7F72F}" type="datetimeFigureOut">
              <a:rPr lang="en-AU" smtClean="0"/>
              <a:t>27/03/2023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540136-BA3F-616D-E324-C89A3C082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EC8EDC-6E81-4E97-A294-2118295A7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CBCC7-3FCB-4165-ABDA-FEC67EE0F05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00493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1074A-5F64-954C-1FBC-BE3F568F4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53FA8A-0F6B-F73D-4856-8B6067D72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9D689-410F-4C1C-BD2B-616F19D7F72F}" type="datetimeFigureOut">
              <a:rPr lang="en-AU" smtClean="0"/>
              <a:t>27/03/2023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E4B072-248E-7E39-44D2-5ECAC65C1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787246-B358-7BD1-3E79-DEE6CE462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CBCC7-3FCB-4165-ABDA-FEC67EE0F05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9966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29BA91-D460-7245-F205-233D357BF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9D689-410F-4C1C-BD2B-616F19D7F72F}" type="datetimeFigureOut">
              <a:rPr lang="en-AU" smtClean="0"/>
              <a:t>27/03/2023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38B994-2861-6AE6-CAE0-8C06445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F21120-6515-B9CE-1B30-201F61F13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CBCC7-3FCB-4165-ABDA-FEC67EE0F05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7341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2E225-976F-24CC-0D31-F93FA91FC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B3BABC-3995-F5F9-A352-1921C9E5C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EAD0AA-A834-2509-D6A6-18DA7EDD1C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080777-DF04-04D8-78E9-05607B3D1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9D689-410F-4C1C-BD2B-616F19D7F72F}" type="datetimeFigureOut">
              <a:rPr lang="en-AU" smtClean="0"/>
              <a:t>27/03/2023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B390FC-6D0E-C31B-C09B-0798E7F71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25FA67-E0CB-7C55-8176-6FCE5F1BA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CBCC7-3FCB-4165-ABDA-FEC67EE0F05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981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ECD15-CFDF-6265-084F-858F7EB2F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7AF380-FBCD-0B70-BEF7-D24622008D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F5BFFC-289D-ADA9-8D6F-5336FCDE22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5FD83B-31AB-A556-7EA5-464553131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9D689-410F-4C1C-BD2B-616F19D7F72F}" type="datetimeFigureOut">
              <a:rPr lang="en-AU" smtClean="0"/>
              <a:t>27/03/2023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2962B1-13D9-324E-696B-7A06C740A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35884F-E4EC-DA05-C3F5-44219B663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CBCC7-3FCB-4165-ABDA-FEC67EE0F05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0645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F39A67-8A9F-AE43-FAB5-604B5E6BC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7FE7EF-1F43-93C5-ACF2-EB216A1245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2D6DD-3C70-AF5C-68FD-4D8E929A2A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9D689-410F-4C1C-BD2B-616F19D7F72F}" type="datetimeFigureOut">
              <a:rPr lang="en-AU" smtClean="0"/>
              <a:t>27/03/2023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639D3A-944F-B5D0-86CB-CB41B6F221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67908-3E79-96AA-D17F-00E161F899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CBCC7-3FCB-4165-ABDA-FEC67EE0F05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7973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CA6D30A4-270F-A78C-7B02-E1947F59F5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99188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54DFE90-313F-7D47-72B4-F95157179B64}"/>
              </a:ext>
            </a:extLst>
          </p:cNvPr>
          <p:cNvSpPr txBox="1"/>
          <p:nvPr/>
        </p:nvSpPr>
        <p:spPr>
          <a:xfrm>
            <a:off x="4899188" y="1532944"/>
            <a:ext cx="7023699" cy="36448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Uluru Statement from the Heart in May 2017 was addressed to the Australian people and invited the nation to create a better future. </a:t>
            </a:r>
          </a:p>
          <a:p>
            <a:pPr marL="4572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support a First Nations Voice to Parliament, enshrined in the constitution. </a:t>
            </a:r>
          </a:p>
          <a:p>
            <a:pPr marL="4572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will share in this historic legacy by voting yes in the referendum to be held later this year.</a:t>
            </a:r>
            <a:endParaRPr lang="en-AU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3975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59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Celia Giumelli</dc:creator>
  <cp:lastModifiedBy>Celia Giumelli</cp:lastModifiedBy>
  <cp:revision>2</cp:revision>
  <dcterms:created xsi:type="dcterms:W3CDTF">2023-03-27T03:48:48Z</dcterms:created>
  <dcterms:modified xsi:type="dcterms:W3CDTF">2023-03-27T04:00:06Z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f488380-630a-4f55-a077-a19445e3f360_Enabled">
    <vt:lpwstr>true</vt:lpwstr>
  </property>
  <property fmtid="{D5CDD505-2E9C-101B-9397-08002B2CF9AE}" pid="3" name="MSIP_Label_0f488380-630a-4f55-a077-a19445e3f360_SetDate">
    <vt:lpwstr>2023-03-27T03:48:48Z</vt:lpwstr>
  </property>
  <property fmtid="{D5CDD505-2E9C-101B-9397-08002B2CF9AE}" pid="4" name="MSIP_Label_0f488380-630a-4f55-a077-a19445e3f360_Method">
    <vt:lpwstr>Standard</vt:lpwstr>
  </property>
  <property fmtid="{D5CDD505-2E9C-101B-9397-08002B2CF9AE}" pid="5" name="MSIP_Label_0f488380-630a-4f55-a077-a19445e3f360_Name">
    <vt:lpwstr>OFFICIAL - INTERNAL</vt:lpwstr>
  </property>
  <property fmtid="{D5CDD505-2E9C-101B-9397-08002B2CF9AE}" pid="6" name="MSIP_Label_0f488380-630a-4f55-a077-a19445e3f360_SiteId">
    <vt:lpwstr>b6e377cf-9db3-46cb-91a2-fad9605bb15c</vt:lpwstr>
  </property>
  <property fmtid="{D5CDD505-2E9C-101B-9397-08002B2CF9AE}" pid="7" name="MSIP_Label_0f488380-630a-4f55-a077-a19445e3f360_ActionId">
    <vt:lpwstr>bf509a32-6d28-4306-9d70-bcb5a6c987d2</vt:lpwstr>
  </property>
  <property fmtid="{D5CDD505-2E9C-101B-9397-08002B2CF9AE}" pid="8" name="MSIP_Label_0f488380-630a-4f55-a077-a19445e3f360_ContentBits">
    <vt:lpwstr>0</vt:lpwstr>
  </property>
</Properties>
</file>